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405638" cy="21607463"/>
  <p:notesSz cx="6858000" cy="9144000"/>
  <p:defaultTextStyle>
    <a:defPPr>
      <a:defRPr lang="en-US"/>
    </a:defPPr>
    <a:lvl1pPr marL="0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187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374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561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749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936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9123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2310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5497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D11E"/>
    <a:srgbClr val="FFCD2B"/>
    <a:srgbClr val="28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368" y="1592"/>
      </p:cViewPr>
      <p:guideLst>
        <p:guide orient="horz" pos="6806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23" y="6712320"/>
            <a:ext cx="27544792" cy="46316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846" y="12244229"/>
            <a:ext cx="22683947" cy="552190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9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2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5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5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0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64486" y="2725945"/>
            <a:ext cx="25834495" cy="5809006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4126" y="2725945"/>
            <a:ext cx="76980266" cy="58090064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0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22" y="13884797"/>
            <a:ext cx="27544792" cy="4291482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822" y="9158166"/>
            <a:ext cx="27544792" cy="4726631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18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37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56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74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93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912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231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549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8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4128" y="15885488"/>
            <a:ext cx="51404567" cy="44930520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88789" y="15885488"/>
            <a:ext cx="51410194" cy="44930520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6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2" y="865300"/>
            <a:ext cx="29165074" cy="3601244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4836672"/>
            <a:ext cx="14318118" cy="201569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187" indent="0">
              <a:buNone/>
              <a:defRPr sz="6800" b="1"/>
            </a:lvl2pPr>
            <a:lvl3pPr marL="3086374" indent="0">
              <a:buNone/>
              <a:defRPr sz="6100" b="1"/>
            </a:lvl3pPr>
            <a:lvl4pPr marL="4629561" indent="0">
              <a:buNone/>
              <a:defRPr sz="5400" b="1"/>
            </a:lvl4pPr>
            <a:lvl5pPr marL="6172749" indent="0">
              <a:buNone/>
              <a:defRPr sz="5400" b="1"/>
            </a:lvl5pPr>
            <a:lvl6pPr marL="7715936" indent="0">
              <a:buNone/>
              <a:defRPr sz="5400" b="1"/>
            </a:lvl6pPr>
            <a:lvl7pPr marL="9259123" indent="0">
              <a:buNone/>
              <a:defRPr sz="5400" b="1"/>
            </a:lvl7pPr>
            <a:lvl8pPr marL="10802310" indent="0">
              <a:buNone/>
              <a:defRPr sz="5400" b="1"/>
            </a:lvl8pPr>
            <a:lvl9pPr marL="12345497" indent="0">
              <a:buNone/>
              <a:defRPr sz="54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2" y="6852367"/>
            <a:ext cx="14318118" cy="12449301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1616" y="4836672"/>
            <a:ext cx="14323742" cy="201569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187" indent="0">
              <a:buNone/>
              <a:defRPr sz="6800" b="1"/>
            </a:lvl2pPr>
            <a:lvl3pPr marL="3086374" indent="0">
              <a:buNone/>
              <a:defRPr sz="6100" b="1"/>
            </a:lvl3pPr>
            <a:lvl4pPr marL="4629561" indent="0">
              <a:buNone/>
              <a:defRPr sz="5400" b="1"/>
            </a:lvl4pPr>
            <a:lvl5pPr marL="6172749" indent="0">
              <a:buNone/>
              <a:defRPr sz="5400" b="1"/>
            </a:lvl5pPr>
            <a:lvl6pPr marL="7715936" indent="0">
              <a:buNone/>
              <a:defRPr sz="5400" b="1"/>
            </a:lvl6pPr>
            <a:lvl7pPr marL="9259123" indent="0">
              <a:buNone/>
              <a:defRPr sz="5400" b="1"/>
            </a:lvl7pPr>
            <a:lvl8pPr marL="10802310" indent="0">
              <a:buNone/>
              <a:defRPr sz="5400" b="1"/>
            </a:lvl8pPr>
            <a:lvl9pPr marL="12345497" indent="0">
              <a:buNone/>
              <a:defRPr sz="54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1616" y="6852367"/>
            <a:ext cx="14323742" cy="12449301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9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1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860297"/>
            <a:ext cx="10661232" cy="3661265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704" y="860299"/>
            <a:ext cx="18115652" cy="18441371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4521564"/>
            <a:ext cx="10661232" cy="14780106"/>
          </a:xfrm>
        </p:spPr>
        <p:txBody>
          <a:bodyPr/>
          <a:lstStyle>
            <a:lvl1pPr marL="0" indent="0">
              <a:buNone/>
              <a:defRPr sz="4700"/>
            </a:lvl1pPr>
            <a:lvl2pPr marL="1543187" indent="0">
              <a:buNone/>
              <a:defRPr sz="4100"/>
            </a:lvl2pPr>
            <a:lvl3pPr marL="3086374" indent="0">
              <a:buNone/>
              <a:defRPr sz="3400"/>
            </a:lvl3pPr>
            <a:lvl4pPr marL="4629561" indent="0">
              <a:buNone/>
              <a:defRPr sz="3000"/>
            </a:lvl4pPr>
            <a:lvl5pPr marL="6172749" indent="0">
              <a:buNone/>
              <a:defRPr sz="3000"/>
            </a:lvl5pPr>
            <a:lvl6pPr marL="7715936" indent="0">
              <a:buNone/>
              <a:defRPr sz="3000"/>
            </a:lvl6pPr>
            <a:lvl7pPr marL="9259123" indent="0">
              <a:buNone/>
              <a:defRPr sz="3000"/>
            </a:lvl7pPr>
            <a:lvl8pPr marL="10802310" indent="0">
              <a:buNone/>
              <a:defRPr sz="3000"/>
            </a:lvl8pPr>
            <a:lvl9pPr marL="12345497" indent="0">
              <a:buNone/>
              <a:defRPr sz="30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732" y="15125224"/>
            <a:ext cx="19443383" cy="1785618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732" y="1930667"/>
            <a:ext cx="19443383" cy="12964478"/>
          </a:xfrm>
        </p:spPr>
        <p:txBody>
          <a:bodyPr/>
          <a:lstStyle>
            <a:lvl1pPr marL="0" indent="0">
              <a:buNone/>
              <a:defRPr sz="10800"/>
            </a:lvl1pPr>
            <a:lvl2pPr marL="1543187" indent="0">
              <a:buNone/>
              <a:defRPr sz="9500"/>
            </a:lvl2pPr>
            <a:lvl3pPr marL="3086374" indent="0">
              <a:buNone/>
              <a:defRPr sz="8100"/>
            </a:lvl3pPr>
            <a:lvl4pPr marL="4629561" indent="0">
              <a:buNone/>
              <a:defRPr sz="6800"/>
            </a:lvl4pPr>
            <a:lvl5pPr marL="6172749" indent="0">
              <a:buNone/>
              <a:defRPr sz="6800"/>
            </a:lvl5pPr>
            <a:lvl6pPr marL="7715936" indent="0">
              <a:buNone/>
              <a:defRPr sz="6800"/>
            </a:lvl6pPr>
            <a:lvl7pPr marL="9259123" indent="0">
              <a:buNone/>
              <a:defRPr sz="6800"/>
            </a:lvl7pPr>
            <a:lvl8pPr marL="10802310" indent="0">
              <a:buNone/>
              <a:defRPr sz="6800"/>
            </a:lvl8pPr>
            <a:lvl9pPr marL="12345497" indent="0">
              <a:buNone/>
              <a:defRPr sz="6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732" y="16910843"/>
            <a:ext cx="19443383" cy="2535874"/>
          </a:xfrm>
        </p:spPr>
        <p:txBody>
          <a:bodyPr/>
          <a:lstStyle>
            <a:lvl1pPr marL="0" indent="0">
              <a:buNone/>
              <a:defRPr sz="4700"/>
            </a:lvl1pPr>
            <a:lvl2pPr marL="1543187" indent="0">
              <a:buNone/>
              <a:defRPr sz="4100"/>
            </a:lvl2pPr>
            <a:lvl3pPr marL="3086374" indent="0">
              <a:buNone/>
              <a:defRPr sz="3400"/>
            </a:lvl3pPr>
            <a:lvl4pPr marL="4629561" indent="0">
              <a:buNone/>
              <a:defRPr sz="3000"/>
            </a:lvl4pPr>
            <a:lvl5pPr marL="6172749" indent="0">
              <a:buNone/>
              <a:defRPr sz="3000"/>
            </a:lvl5pPr>
            <a:lvl6pPr marL="7715936" indent="0">
              <a:buNone/>
              <a:defRPr sz="3000"/>
            </a:lvl6pPr>
            <a:lvl7pPr marL="9259123" indent="0">
              <a:buNone/>
              <a:defRPr sz="3000"/>
            </a:lvl7pPr>
            <a:lvl8pPr marL="10802310" indent="0">
              <a:buNone/>
              <a:defRPr sz="3000"/>
            </a:lvl8pPr>
            <a:lvl9pPr marL="12345497" indent="0">
              <a:buNone/>
              <a:defRPr sz="30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0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82" y="865300"/>
            <a:ext cx="29165074" cy="3601244"/>
          </a:xfrm>
          <a:prstGeom prst="rect">
            <a:avLst/>
          </a:prstGeom>
        </p:spPr>
        <p:txBody>
          <a:bodyPr vert="horz" lIns="308637" tIns="154319" rIns="308637" bIns="154319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5041743"/>
            <a:ext cx="29165074" cy="14259927"/>
          </a:xfrm>
          <a:prstGeom prst="rect">
            <a:avLst/>
          </a:prstGeom>
        </p:spPr>
        <p:txBody>
          <a:bodyPr vert="horz" lIns="308637" tIns="154319" rIns="308637" bIns="154319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82" y="20026919"/>
            <a:ext cx="7561316" cy="1150397"/>
          </a:xfrm>
          <a:prstGeom prst="rect">
            <a:avLst/>
          </a:prstGeom>
        </p:spPr>
        <p:txBody>
          <a:bodyPr vert="horz" lIns="308637" tIns="154319" rIns="308637" bIns="154319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927" y="20026919"/>
            <a:ext cx="10261785" cy="1150397"/>
          </a:xfrm>
          <a:prstGeom prst="rect">
            <a:avLst/>
          </a:prstGeom>
        </p:spPr>
        <p:txBody>
          <a:bodyPr vert="horz" lIns="308637" tIns="154319" rIns="308637" bIns="154319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4040" y="20026919"/>
            <a:ext cx="7561316" cy="1150397"/>
          </a:xfrm>
          <a:prstGeom prst="rect">
            <a:avLst/>
          </a:prstGeom>
        </p:spPr>
        <p:txBody>
          <a:bodyPr vert="horz" lIns="308637" tIns="154319" rIns="308637" bIns="154319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6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43187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390" indent="-1157390" algn="l" defTabSz="1543187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679" indent="-964492" algn="l" defTabSz="1543187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968" indent="-771594" algn="l" defTabSz="1543187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1155" indent="-771594" algn="l" defTabSz="1543187" rtl="0" eaLnBrk="1" latinLnBrk="0" hangingPunct="1">
        <a:spcBef>
          <a:spcPct val="20000"/>
        </a:spcBef>
        <a:buFont typeface="Arial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4342" indent="-771594" algn="l" defTabSz="1543187" rtl="0" eaLnBrk="1" latinLnBrk="0" hangingPunct="1">
        <a:spcBef>
          <a:spcPct val="20000"/>
        </a:spcBef>
        <a:buFont typeface="Arial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7529" indent="-771594" algn="l" defTabSz="1543187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0717" indent="-771594" algn="l" defTabSz="1543187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3904" indent="-771594" algn="l" defTabSz="1543187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7091" indent="-771594" algn="l" defTabSz="1543187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187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374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561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749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936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9123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310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5497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76" y="627970"/>
            <a:ext cx="1510949" cy="256509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117425" y="1473280"/>
            <a:ext cx="13474317" cy="0"/>
          </a:xfrm>
          <a:prstGeom prst="line">
            <a:avLst/>
          </a:prstGeom>
          <a:ln>
            <a:solidFill>
              <a:srgbClr val="FFD1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43405" y="5867167"/>
            <a:ext cx="9448337" cy="0"/>
          </a:xfrm>
          <a:prstGeom prst="line">
            <a:avLst/>
          </a:prstGeom>
          <a:ln>
            <a:solidFill>
              <a:srgbClr val="FFD1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097359" y="1473280"/>
            <a:ext cx="14426493" cy="0"/>
          </a:xfrm>
          <a:prstGeom prst="line">
            <a:avLst/>
          </a:prstGeom>
          <a:ln>
            <a:solidFill>
              <a:srgbClr val="FFD1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097359" y="2032060"/>
            <a:ext cx="7492633" cy="0"/>
          </a:xfrm>
          <a:prstGeom prst="line">
            <a:avLst/>
          </a:prstGeom>
          <a:ln>
            <a:solidFill>
              <a:srgbClr val="FFD1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742392" y="10540446"/>
            <a:ext cx="6984650" cy="0"/>
          </a:xfrm>
          <a:prstGeom prst="line">
            <a:avLst/>
          </a:prstGeom>
          <a:ln>
            <a:solidFill>
              <a:srgbClr val="FFD1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58991" y="805862"/>
            <a:ext cx="884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Helvetica"/>
                <a:cs typeface="Helvetica"/>
              </a:rPr>
              <a:t>Departamento de Evaluación del Diseño en el Tiempo</a:t>
            </a: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996373" y="856670"/>
            <a:ext cx="652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Helvetica"/>
                <a:cs typeface="Helvetica"/>
              </a:rPr>
              <a:t>Área o Grupo de Investigación</a:t>
            </a: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43404" y="3316179"/>
            <a:ext cx="9448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 </a:t>
            </a:r>
            <a:r>
              <a:rPr lang="en-US" sz="3600" dirty="0" err="1" smtClean="0"/>
              <a:t>Í</a:t>
            </a:r>
            <a:r>
              <a:rPr lang="en-US" sz="3600" dirty="0" smtClean="0"/>
              <a:t> T U L O                   D E                    P R O Y E C T O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6162944" y="6301394"/>
            <a:ext cx="4622573" cy="6955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Helvetica"/>
                <a:cs typeface="Helvetica"/>
              </a:rPr>
              <a:t> RESUMEN EN ESPAÑOL E INGLÉS</a:t>
            </a:r>
          </a:p>
          <a:p>
            <a:pPr algn="ctr"/>
            <a:endParaRPr lang="en-US" sz="1400" dirty="0" smtClean="0">
              <a:latin typeface="Helvetica"/>
              <a:cs typeface="Helvetica"/>
            </a:endParaRPr>
          </a:p>
          <a:p>
            <a:pPr algn="ctr"/>
            <a:endParaRPr lang="en-US" sz="1400" dirty="0">
              <a:latin typeface="Helvetica"/>
              <a:cs typeface="Helvetica"/>
            </a:endParaRPr>
          </a:p>
          <a:p>
            <a:pPr algn="ctr"/>
            <a:endParaRPr lang="en-US" sz="1400" dirty="0" smtClean="0">
              <a:latin typeface="Helvetica"/>
              <a:cs typeface="Helvetica"/>
            </a:endParaRPr>
          </a:p>
          <a:p>
            <a:pPr algn="ctr"/>
            <a:endParaRPr lang="en-US" sz="1400" dirty="0">
              <a:latin typeface="Helvetica"/>
              <a:cs typeface="Helvetica"/>
            </a:endParaRPr>
          </a:p>
          <a:p>
            <a:pPr algn="ctr"/>
            <a:endParaRPr lang="en-US" sz="1400" dirty="0" smtClean="0">
              <a:latin typeface="Helvetica"/>
              <a:cs typeface="Helvetica"/>
            </a:endParaRP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0" name="TextBox 29"/>
          <p:cNvSpPr txBox="1"/>
          <p:nvPr/>
        </p:nvSpPr>
        <p:spPr>
          <a:xfrm>
            <a:off x="10988708" y="6304062"/>
            <a:ext cx="4622573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Helvetica"/>
                <a:cs typeface="Helvetica"/>
              </a:rPr>
              <a:t>OBJETIVOS</a:t>
            </a:r>
            <a:r>
              <a:rPr lang="en-US" sz="1600" dirty="0" smtClean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Y</a:t>
            </a:r>
            <a:r>
              <a:rPr lang="en-US" sz="1800" dirty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PRODUCTOS</a:t>
            </a:r>
            <a:r>
              <a:rPr lang="en-US" sz="1800" dirty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DE LA INVESTIGACIÓN</a:t>
            </a:r>
            <a:r>
              <a:rPr lang="en-US" sz="1800" dirty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GENERADOS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1851156" y="8318346"/>
            <a:ext cx="33242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NOMBRE DEL RESPONSIBLE Y</a:t>
            </a:r>
          </a:p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ORCID</a:t>
            </a:r>
            <a:endParaRPr lang="en-US" sz="1600" dirty="0">
              <a:latin typeface="Helvetica Bold"/>
              <a:cs typeface="Helvetica Bol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19616" y="10927563"/>
            <a:ext cx="33242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NOMBRE DEL PARTICIPANTE </a:t>
            </a:r>
            <a:r>
              <a:rPr lang="en-US" sz="1600" dirty="0">
                <a:latin typeface="Helvetica Bold"/>
                <a:cs typeface="Helvetica Bold"/>
              </a:rPr>
              <a:t>O</a:t>
            </a:r>
          </a:p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COLABORADOR</a:t>
            </a:r>
            <a:endParaRPr lang="en-US" sz="1600" dirty="0">
              <a:latin typeface="Helvetica Bold"/>
              <a:cs typeface="Helvetica Bol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40247" y="9703957"/>
            <a:ext cx="33242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NOMBRE DEL PARTICIPANTE O</a:t>
            </a:r>
          </a:p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COLABORADOR</a:t>
            </a:r>
            <a:endParaRPr lang="en-US" sz="1600" dirty="0">
              <a:latin typeface="Helvetica Bold"/>
              <a:cs typeface="Helvetica Bol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2171" y="2408238"/>
            <a:ext cx="2730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>
                <a:solidFill>
                  <a:srgbClr val="FFD11E"/>
                </a:solidFill>
              </a:rPr>
              <a:t>N</a:t>
            </a:r>
            <a:r>
              <a:rPr lang="es-ES_tradnl" sz="3600" dirty="0" smtClean="0">
                <a:solidFill>
                  <a:srgbClr val="FFD11E"/>
                </a:solidFill>
              </a:rPr>
              <a:t>-número </a:t>
            </a:r>
            <a:r>
              <a:rPr lang="es-ES_tradnl" sz="3600" dirty="0">
                <a:solidFill>
                  <a:srgbClr val="FFD11E"/>
                </a:solidFill>
              </a:rPr>
              <a:t>de proyecto</a:t>
            </a:r>
            <a:endParaRPr lang="en-US" sz="3600" dirty="0">
              <a:solidFill>
                <a:srgbClr val="FFD11E"/>
              </a:solidFill>
            </a:endParaRPr>
          </a:p>
        </p:txBody>
      </p:sp>
      <p:pic>
        <p:nvPicPr>
          <p:cNvPr id="39" name="j03139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181208" y="5883131"/>
            <a:ext cx="2286000" cy="2286000"/>
          </a:xfrm>
          <a:prstGeom prst="rect">
            <a:avLst/>
          </a:prstGeom>
        </p:spPr>
      </p:pic>
      <p:pic>
        <p:nvPicPr>
          <p:cNvPr id="40" name="j03139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6476" y="10540446"/>
            <a:ext cx="981121" cy="981121"/>
          </a:xfrm>
          <a:prstGeom prst="rect">
            <a:avLst/>
          </a:prstGeom>
        </p:spPr>
      </p:pic>
      <p:pic>
        <p:nvPicPr>
          <p:cNvPr id="41" name="j03139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6476" y="9320981"/>
            <a:ext cx="981121" cy="981121"/>
          </a:xfrm>
          <a:prstGeom prst="rect">
            <a:avLst/>
          </a:prstGeom>
        </p:spPr>
      </p:pic>
      <p:pic>
        <p:nvPicPr>
          <p:cNvPr id="42" name="j03139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7681538" y="10540446"/>
            <a:ext cx="6654466" cy="6882674"/>
          </a:xfrm>
          <a:prstGeom prst="rect">
            <a:avLst/>
          </a:prstGeom>
        </p:spPr>
      </p:pic>
      <p:pic>
        <p:nvPicPr>
          <p:cNvPr id="43" name="j03139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4996373" y="2147438"/>
            <a:ext cx="6654466" cy="6882674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25021773" y="9038190"/>
            <a:ext cx="652747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Helvetica Bold"/>
                <a:cs typeface="Helvetica Bold"/>
              </a:rPr>
              <a:t>PIE DE IMAGEN CON </a:t>
            </a:r>
            <a:r>
              <a:rPr lang="en-US" sz="1300" dirty="0" smtClean="0">
                <a:latin typeface="Helvetica Bold"/>
                <a:cs typeface="Helvetica Bold"/>
              </a:rPr>
              <a:t>DATOS, TÍTULO Y FUENTE</a:t>
            </a:r>
            <a:endParaRPr lang="en-US" sz="1300" dirty="0">
              <a:latin typeface="Helvetica Bold"/>
              <a:cs typeface="Helvetica Bold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731557" y="17468140"/>
            <a:ext cx="652747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Helvetica Bold"/>
                <a:cs typeface="Helvetica Bold"/>
              </a:rPr>
              <a:t>PIE DE IMAGEN CON </a:t>
            </a:r>
            <a:r>
              <a:rPr lang="en-US" sz="1300" dirty="0" smtClean="0">
                <a:latin typeface="Helvetica Bold"/>
                <a:cs typeface="Helvetica Bold"/>
              </a:rPr>
              <a:t>DATOS, TÍTULO Y FUENTE</a:t>
            </a:r>
            <a:endParaRPr lang="en-US" sz="1300" dirty="0">
              <a:latin typeface="Helvetica Bold"/>
              <a:cs typeface="Helvetica Bold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097359" y="2426077"/>
            <a:ext cx="7492633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Helvetica"/>
                <a:cs typeface="Helvetica"/>
              </a:rPr>
              <a:t>VINCULACIÓN   DE    LA    INVESTIGACIÓN    CON    LA  DOCENCIA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7122759" y="18872839"/>
            <a:ext cx="14426493" cy="0"/>
          </a:xfrm>
          <a:prstGeom prst="line">
            <a:avLst/>
          </a:prstGeom>
          <a:ln>
            <a:solidFill>
              <a:srgbClr val="FFD1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724968" y="20922297"/>
            <a:ext cx="652747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Helvetica Bold"/>
                <a:cs typeface="Helvetica Bold"/>
              </a:rPr>
              <a:t>PIE DE IMAGEN CON </a:t>
            </a:r>
            <a:r>
              <a:rPr lang="en-US" sz="1300" dirty="0" smtClean="0">
                <a:latin typeface="Helvetica Bold"/>
                <a:cs typeface="Helvetica Bold"/>
              </a:rPr>
              <a:t>DATOS, TÍTULO Y FUENTE </a:t>
            </a:r>
            <a:endParaRPr lang="en-US" sz="1300" dirty="0">
              <a:latin typeface="Helvetica Bold"/>
              <a:cs typeface="Helvetica Bold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097359" y="18911917"/>
            <a:ext cx="6527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Helvetica Light"/>
                <a:cs typeface="Helvetica Light"/>
              </a:rPr>
              <a:t>PIE DE IMAGEN CON DATOS, TÍTULO Y FUENTE</a:t>
            </a:r>
            <a:endParaRPr lang="en-US" sz="1200" i="1" dirty="0">
              <a:latin typeface="Helvetica Light"/>
              <a:cs typeface="Helvetica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29731" y="13371285"/>
            <a:ext cx="7717954" cy="7602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ESQUEMA DE LA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METODOLOGÍA O DEL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PROCESO DE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INVESTIGACIÓN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143404" y="4771147"/>
            <a:ext cx="5301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3 PALABRAS CLAVE EN ESPAÑOL E INGLÉS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589993" y="10927563"/>
            <a:ext cx="7137050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Helvetica"/>
                <a:cs typeface="Helvetica"/>
              </a:rPr>
              <a:t>VINCULACIÓN O IMPACTO SOCIAL  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pic>
        <p:nvPicPr>
          <p:cNvPr id="2" name="Picture 1" descr="Logo cyad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662" y="17148731"/>
            <a:ext cx="1891546" cy="1891546"/>
          </a:xfrm>
          <a:prstGeom prst="rect">
            <a:avLst/>
          </a:prstGeom>
        </p:spPr>
      </p:pic>
      <p:pic>
        <p:nvPicPr>
          <p:cNvPr id="3" name="Picture 2" descr="EmblemaImpreso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65" y="18911917"/>
            <a:ext cx="3400518" cy="220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128</Words>
  <Application>Microsoft Macintosh PowerPoint</Application>
  <PresentationFormat>Custom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Hogar</dc:creator>
  <cp:lastModifiedBy>Hogar</cp:lastModifiedBy>
  <cp:revision>17</cp:revision>
  <dcterms:created xsi:type="dcterms:W3CDTF">2018-04-14T19:17:37Z</dcterms:created>
  <dcterms:modified xsi:type="dcterms:W3CDTF">2018-04-16T21:54:18Z</dcterms:modified>
</cp:coreProperties>
</file>